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11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637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107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69866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308525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03286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993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332459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875935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97692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8910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33211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95555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407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0183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86318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73411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7916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A4C0DF7-0E6F-46C1-B707-0E9D88F79FD4}" type="datetimeFigureOut">
              <a:rPr lang="uk-UA" smtClean="0"/>
              <a:t>08.12.2021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474106-1EB9-4AE7-B2AD-CB25566D54A3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802318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15541"/>
            <a:ext cx="9144000" cy="6207679"/>
          </a:xfrm>
        </p:spPr>
        <p:txBody>
          <a:bodyPr>
            <a:noAutofit/>
          </a:bodyPr>
          <a:lstStyle/>
          <a:p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тепер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отак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каже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Господь,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створив тебе, Якове, і тебе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вформував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о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Ізраїлю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: Не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бійся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Я тебе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викупив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Я покликав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ім'я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твоє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4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400" spc="150" dirty="0"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A43B14-1DA0-4D36-99BD-EDB9C83C5013}"/>
              </a:ext>
            </a:extLst>
          </p:cNvPr>
          <p:cNvSpPr txBox="1"/>
          <p:nvPr/>
        </p:nvSpPr>
        <p:spPr>
          <a:xfrm>
            <a:off x="157294" y="134034"/>
            <a:ext cx="45929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>
                <a:latin typeface="Arial" panose="020B0604020202020204" pitchFamily="34" charset="0"/>
                <a:cs typeface="Arial" panose="020B0604020202020204" pitchFamily="34" charset="0"/>
              </a:rPr>
              <a:t>Ісаї 43:1-4</a:t>
            </a:r>
          </a:p>
        </p:txBody>
      </p:sp>
    </p:spTree>
    <p:extLst>
      <p:ext uri="{BB962C8B-B14F-4D97-AF65-F5344CB8AC3E}">
        <p14:creationId xmlns:p14="http://schemas.microsoft.com/office/powerpoint/2010/main" val="521628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0148"/>
            <a:ext cx="9026554" cy="6778520"/>
          </a:xfrm>
        </p:spPr>
        <p:txBody>
          <a:bodyPr>
            <a:noAutofit/>
          </a:bodyPr>
          <a:lstStyle/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2 Коли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переходитимеш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через води, Я буду з тобою, а через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річки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не затоплять тебе, коли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будеш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огонь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переходити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не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попечешся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і не буде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палити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тебе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полум'я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Бо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Я Господь, Бог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твій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Святий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Ізраїлів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твій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Спаситель! Дав Я на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викуп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за тебе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Єгипта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Етіопію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й Севу </a:t>
            </a:r>
            <a:r>
              <a:rPr lang="ru-RU" sz="41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замість</a:t>
            </a:r>
            <a:r>
              <a:rPr lang="ru-RU" sz="4100" spc="150" dirty="0">
                <a:latin typeface="Arial" panose="020B0604020202020204" pitchFamily="34" charset="0"/>
                <a:cs typeface="Arial" panose="020B0604020202020204" pitchFamily="34" charset="0"/>
              </a:rPr>
              <a:t> тебе.</a:t>
            </a:r>
          </a:p>
        </p:txBody>
      </p:sp>
    </p:spTree>
    <p:extLst>
      <p:ext uri="{BB962C8B-B14F-4D97-AF65-F5344CB8AC3E}">
        <p14:creationId xmlns:p14="http://schemas.microsoft.com/office/powerpoint/2010/main" val="3900688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E2BF943-BFBC-4D99-8BD5-5A182D0CB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8723" y="1015951"/>
            <a:ext cx="9202723" cy="4456343"/>
          </a:xfrm>
        </p:spPr>
        <p:txBody>
          <a:bodyPr>
            <a:noAutofit/>
          </a:bodyPr>
          <a:lstStyle/>
          <a:p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4 Через те,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що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став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дорогий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в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Моїх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очах,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шанований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став, й Я тебе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покохав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то людей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замість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 тебе </a:t>
            </a:r>
            <a:r>
              <a:rPr lang="ru-RU" sz="4200" spc="150" dirty="0" err="1">
                <a:latin typeface="Arial" panose="020B0604020202020204" pitchFamily="34" charset="0"/>
                <a:cs typeface="Arial" panose="020B0604020202020204" pitchFamily="34" charset="0"/>
              </a:rPr>
              <a:t>віддам</a:t>
            </a:r>
            <a:r>
              <a:rPr lang="ru-RU" sz="4200" spc="150" dirty="0">
                <a:latin typeface="Arial" panose="020B0604020202020204" pitchFamily="34" charset="0"/>
                <a:cs typeface="Arial" panose="020B0604020202020204" pitchFamily="34" charset="0"/>
              </a:rPr>
              <a:t>, а народи за душу твою.</a:t>
            </a:r>
          </a:p>
        </p:txBody>
      </p:sp>
    </p:spTree>
    <p:extLst>
      <p:ext uri="{BB962C8B-B14F-4D97-AF65-F5344CB8AC3E}">
        <p14:creationId xmlns:p14="http://schemas.microsoft.com/office/powerpoint/2010/main" val="27671319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І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І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І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</TotalTime>
  <Words>131</Words>
  <Application>Microsoft Office PowerPoint</Application>
  <PresentationFormat>Екран (4:3)</PresentationFormat>
  <Paragraphs>5</Paragraphs>
  <Slides>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Іон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Dubenchuk Ivanka</dc:creator>
  <cp:lastModifiedBy>Dubenchuk Ivanka</cp:lastModifiedBy>
  <cp:revision>6</cp:revision>
  <dcterms:created xsi:type="dcterms:W3CDTF">2021-12-07T20:43:07Z</dcterms:created>
  <dcterms:modified xsi:type="dcterms:W3CDTF">2021-12-08T08:03:45Z</dcterms:modified>
</cp:coreProperties>
</file>